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4.xml"/><Relationship Id="rId4" Type="http://schemas.openxmlformats.org/officeDocument/2006/relationships/slide" Target="slide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Обучающий тест по теме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 err="1" smtClean="0"/>
              <a:t>Рыцари-крестносцы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Ответ неверный!</a:t>
            </a:r>
          </a:p>
          <a:p>
            <a:pPr algn="ctr">
              <a:buNone/>
            </a:pPr>
            <a:r>
              <a:rPr lang="ru-RU" dirty="0" smtClean="0"/>
              <a:t>Не отчаивайтесь, попробуйте еще раз!</a:t>
            </a:r>
            <a:endParaRPr lang="ru-RU" dirty="0"/>
          </a:p>
        </p:txBody>
      </p:sp>
      <p:sp>
        <p:nvSpPr>
          <p:cNvPr id="7" name="Управляющая кнопка: назад 6">
            <a:hlinkClick r:id="" action="ppaction://hlinkshowjump?jump=lastslideviewed" highlightClick="1"/>
          </p:cNvPr>
          <p:cNvSpPr/>
          <p:nvPr/>
        </p:nvSpPr>
        <p:spPr>
          <a:xfrm>
            <a:off x="6715140" y="5000636"/>
            <a:ext cx="1042416" cy="104241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Вы справились!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Тест пройден!</a:t>
            </a:r>
          </a:p>
          <a:p>
            <a:pPr algn="ctr"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Как назывались земли западных соседей Руси?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328982" cy="4525963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А)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Византия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Б)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Ливония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В) Золотая Орда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https://fsd.kopilkaurokov.ru/up/html/2019/05/21/k_5ce3e553642cf/511645_1.jpeg"/>
          <p:cNvPicPr>
            <a:picLocks noGrp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3786183" y="1600200"/>
            <a:ext cx="4623080" cy="45259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Кому платили дань жители Ливонии?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А) Киевскому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князю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Б) Римскому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Папе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) Патриарху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Кто хотел обратить ливонских язычников в католичество?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А) Хан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Батый;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) Константинопольский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Патриарх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) Римский Папа.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97040"/>
          </a:xfrm>
        </p:spPr>
        <p:txBody>
          <a:bodyPr>
            <a:noAutofit/>
          </a:bodyPr>
          <a:lstStyle/>
          <a:p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Кто должен был крестить язычников и заставить платить дань Римской католической церкви?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57430"/>
            <a:ext cx="8229600" cy="3768733"/>
          </a:xfrm>
        </p:spPr>
        <p:txBody>
          <a:bodyPr>
            <a:normAutofit lnSpcReduction="10000"/>
          </a:bodyPr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) Монголо-татары;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) Киевский князь;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) Рыцари-крестоносцы</a:t>
            </a:r>
            <a:r>
              <a:rPr lang="ru-RU" dirty="0" smtClean="0">
                <a:hlinkClick r:id="rId3" action="ppaction://hlinksldjump"/>
              </a:rPr>
              <a:t>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Как называлось государство шведских и немецких рыцарей-крестоносцев?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 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А) Русь;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Б) Ливонский Орден;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В) Золотая Орда.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Кто назначал главу католического государства Великого Магистра?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>
                <a:hlinkClick r:id="rId2" action="ppaction://hlinksldjump"/>
              </a:rPr>
              <a:t>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) Римский Папа;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Б) Хан Батый;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В) Константинопольский Патриарх.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В чём заключалась цель жизни рыцарей-крестоносцев?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) Собирать дикий мёд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Б) Заниматься рыболовством;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В) Вести войну со всеми, кто не являлся католиком.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Кто такие рыцари – крестоносцы?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А) любые рыцари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Б) рыцари, желающие обратить в католическую веру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В) рыцари, желающие обратить в православную веру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171</Words>
  <PresentationFormat>Экран (4:3)</PresentationFormat>
  <Paragraphs>47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Обучающий тест по теме  Рыцари-крестносцы </vt:lpstr>
      <vt:lpstr>Как назывались земли западных соседей Руси?</vt:lpstr>
      <vt:lpstr>Кому платили дань жители Ливонии? </vt:lpstr>
      <vt:lpstr>Кто хотел обратить ливонских язычников в католичество? </vt:lpstr>
      <vt:lpstr>Кто должен был крестить язычников и заставить платить дань Римской католической церкви? </vt:lpstr>
      <vt:lpstr>Как называлось государство шведских и немецких рыцарей-крестоносцев?</vt:lpstr>
      <vt:lpstr>Кто назначал главу католического государства Великого Магистра?</vt:lpstr>
      <vt:lpstr>В чём заключалась цель жизни рыцарей-крестоносцев? </vt:lpstr>
      <vt:lpstr>Кто такие рыцари – крестоносцы?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Обучающий тест по теме  Рыцари-крестносцы </dc:title>
  <dc:creator>PIONEER</dc:creator>
  <cp:lastModifiedBy>PIONEER</cp:lastModifiedBy>
  <cp:revision>7</cp:revision>
  <dcterms:created xsi:type="dcterms:W3CDTF">2020-04-10T14:02:31Z</dcterms:created>
  <dcterms:modified xsi:type="dcterms:W3CDTF">2020-04-10T14:51:42Z</dcterms:modified>
</cp:coreProperties>
</file>