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7" r:id="rId2"/>
    <p:sldId id="261" r:id="rId3"/>
    <p:sldId id="263" r:id="rId4"/>
    <p:sldId id="264" r:id="rId5"/>
    <p:sldId id="265" r:id="rId6"/>
    <p:sldId id="266" r:id="rId7"/>
    <p:sldId id="267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44348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6B950F-1079-4EC6-8C21-5A4BA0675590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0758ED-193F-467B-B2DB-26619DDD6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58ED-193F-467B-B2DB-26619DDD611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58ED-193F-467B-B2DB-26619DDD61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57188" y="357188"/>
            <a:ext cx="8358187" cy="6215062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0a23d80badb96b8c307939e8eccdb10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29125"/>
            <a:ext cx="21859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336E-4C58-42FC-A4FA-5C424E189C0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AD8C-6BC8-496C-9DD2-D1A276081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6"/>
          <p:cNvSpPr/>
          <p:nvPr/>
        </p:nvSpPr>
        <p:spPr>
          <a:xfrm>
            <a:off x="357188" y="214313"/>
            <a:ext cx="8501062" cy="6357937"/>
          </a:xfrm>
          <a:prstGeom prst="snip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Персональный сайт - О языках образован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4343400"/>
            <a:ext cx="17668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AE98-1A2C-4687-97CE-BA23E7D324CB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AB96-7F1E-45D3-A8AB-57363C564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9"/>
          <p:cNvSpPr/>
          <p:nvPr/>
        </p:nvSpPr>
        <p:spPr>
          <a:xfrm>
            <a:off x="428625" y="214313"/>
            <a:ext cx="8215313" cy="6215062"/>
          </a:xfrm>
          <a:prstGeom prst="foldedCorner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E9F5-FF18-478E-BCC1-BBB6AFBD44A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B657-0D29-4051-8B8B-03B336379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5"/>
          <p:cNvSpPr/>
          <p:nvPr/>
        </p:nvSpPr>
        <p:spPr>
          <a:xfrm>
            <a:off x="1357313" y="0"/>
            <a:ext cx="7786687" cy="6286500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Dezvoltare muzicala pentru copii de la 3 pina la 7 ani / Mузыкальное развитие для детей от 3 до 7 лет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622550"/>
            <a:ext cx="3429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BDE3-3BC2-4CCC-8895-7153DEB6819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1628-DF42-4C42-BF43-68CFB5164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4BA1-4457-47D1-BC47-EE801A71277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E992-235C-4E04-9A84-C93CD813B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14313" y="285750"/>
            <a:ext cx="8715375" cy="6215063"/>
          </a:xfrm>
          <a:prstGeom prst="round2Same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33515-A5F0-4412-9588-56B37D5BDFC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AF9F21-0082-42AA-9E07-C88387EAB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37" r:id="rId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76;&#1083;&#1103;%20%20&#1053;.&#1048;.&#1041;&#1072;&#1088;&#1072;&#1085;&#1086;&#1074;&#1086;&#1081;\&#1072;&#1088;&#1092;&#1072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76;&#1083;&#1103;%20%20&#1053;.&#1048;.&#1041;&#1072;&#1088;&#1072;&#1085;&#1086;&#1074;&#1086;&#1081;\&#1092;&#1083;&#1077;&#1081;&#1090;&#1072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76;&#1083;&#1103;%20%20&#1053;.&#1048;.&#1041;&#1072;&#1088;&#1072;&#1085;&#1086;&#1074;&#1086;&#1081;\&#1087;&#1080;&#1072;&#1085;&#1080;&#1085;&#1086;1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76;&#1083;&#1103;%20%20&#1053;.&#1048;.&#1041;&#1072;&#1088;&#1072;&#1085;&#1086;&#1074;&#1086;&#1081;\&#1055;&#1072;&#1075;&#1072;&#1085;&#1080;&#1085;&#1080;%20&#1050;&#1072;&#1087;&#1088;&#1080;&#1089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76;&#1083;&#1103;%20%20&#1053;.&#1048;.&#1041;&#1072;&#1088;&#1072;&#1085;&#1086;&#1074;&#1086;&#1081;\Alruna-Tumany-Avalona-skripka-fleyta-arfa(myzlo.info)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476672"/>
            <a:ext cx="57140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Творческая работа по музыке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84482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«Музыкальные инструменты. Тембры – краски»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437112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Бегзи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257174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 класс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gnolias.m.a.pic.centerblog.net/o/65829e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564284" cy="1984115"/>
          </a:xfrm>
          <a:prstGeom prst="rect">
            <a:avLst/>
          </a:prstGeom>
          <a:noFill/>
        </p:spPr>
      </p:pic>
      <p:pic>
        <p:nvPicPr>
          <p:cNvPr id="8" name="Picture 12" descr="http://clipartmania.ru/uploads/gallery/main/96/string-music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1888210" cy="2016224"/>
          </a:xfrm>
          <a:prstGeom prst="rect">
            <a:avLst/>
          </a:prstGeom>
          <a:noFill/>
        </p:spPr>
      </p:pic>
      <p:pic>
        <p:nvPicPr>
          <p:cNvPr id="14340" name="Picture 4" descr="http://cliparts.co/cliparts/qcB/oKr/qcBoKre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196">
            <a:off x="6707636" y="372440"/>
            <a:ext cx="1869025" cy="1956958"/>
          </a:xfrm>
          <a:prstGeom prst="rect">
            <a:avLst/>
          </a:prstGeom>
          <a:noFill/>
        </p:spPr>
      </p:pic>
      <p:pic>
        <p:nvPicPr>
          <p:cNvPr id="14342" name="Picture 6" descr="http://productgallery.webgines.com/product_images/EUP123C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09120"/>
            <a:ext cx="1944216" cy="1859844"/>
          </a:xfrm>
          <a:prstGeom prst="rect">
            <a:avLst/>
          </a:prstGeom>
          <a:noFill/>
        </p:spPr>
      </p:pic>
      <p:pic>
        <p:nvPicPr>
          <p:cNvPr id="14344" name="Picture 8" descr="http://mysteinway.ca/wp-content/uploads/catablog/originals/Boston%20GP%20215%20E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60648"/>
            <a:ext cx="2016224" cy="2042854"/>
          </a:xfrm>
          <a:prstGeom prst="rect">
            <a:avLst/>
          </a:prstGeom>
          <a:noFill/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rot="10800000" flipH="1" flipV="1">
            <a:off x="1619672" y="2420888"/>
            <a:ext cx="5976664" cy="158417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Каждый музыкальный инструмент, как и любой человеческий голос, имеет своё собственное звучание, собственную окраску. Это звучание называется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ТЕМБРОМ.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rtinvestment.ru/content/download/news_2010/20100819_levitsky_alym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2880320" cy="39124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332656"/>
            <a:ext cx="3696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Современная арфа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www.svadebka.ws/images/firm/album/18562.666x1000.140589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2232248" cy="3351724"/>
          </a:xfrm>
          <a:prstGeom prst="rect">
            <a:avLst/>
          </a:prstGeom>
          <a:noFill/>
        </p:spPr>
      </p:pic>
      <p:pic>
        <p:nvPicPr>
          <p:cNvPr id="12" name="Picture 12" descr="http://clipartmania.ru/uploads/gallery/main/96/string-music-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2656"/>
            <a:ext cx="1685902" cy="1800201"/>
          </a:xfrm>
          <a:prstGeom prst="rect">
            <a:avLst/>
          </a:prstGeom>
          <a:noFill/>
        </p:spPr>
      </p:pic>
      <p:pic>
        <p:nvPicPr>
          <p:cNvPr id="16394" name="Picture 10" descr="http://www.unassvadba.ru/watermark/agent_2113/album_18219/originalFile/1323606798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24944"/>
            <a:ext cx="2232248" cy="3384376"/>
          </a:xfrm>
          <a:prstGeom prst="rect">
            <a:avLst/>
          </a:prstGeom>
          <a:noFill/>
        </p:spPr>
      </p:pic>
      <p:pic>
        <p:nvPicPr>
          <p:cNvPr id="9" name="арф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1920" y="332656"/>
            <a:ext cx="1579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Флейта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static.playcast.ru/uploads/2006/12/01/126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376264" cy="3082721"/>
          </a:xfrm>
          <a:prstGeom prst="rect">
            <a:avLst/>
          </a:prstGeom>
          <a:noFill/>
        </p:spPr>
      </p:pic>
      <p:pic>
        <p:nvPicPr>
          <p:cNvPr id="17414" name="Picture 6" descr="http://grafru.ru/clip/image.php?nc=1&amp;cat=deti&amp;image=4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73016"/>
            <a:ext cx="2160240" cy="2714148"/>
          </a:xfrm>
          <a:prstGeom prst="rect">
            <a:avLst/>
          </a:prstGeom>
          <a:noFill/>
        </p:spPr>
      </p:pic>
      <p:pic>
        <p:nvPicPr>
          <p:cNvPr id="17416" name="Picture 8" descr="http://media.liveauctiongroup.net/i/11591/11824418_1.jpg?v=8CEA7EEB6500090"/>
          <p:cNvPicPr>
            <a:picLocks noChangeAspect="1" noChangeArrowheads="1"/>
          </p:cNvPicPr>
          <p:nvPr/>
        </p:nvPicPr>
        <p:blipFill>
          <a:blip r:embed="rId5" cstate="print"/>
          <a:srcRect l="20537" r="20317"/>
          <a:stretch>
            <a:fillRect/>
          </a:stretch>
        </p:blipFill>
        <p:spPr bwMode="auto">
          <a:xfrm>
            <a:off x="3419872" y="1340768"/>
            <a:ext cx="2592288" cy="4382852"/>
          </a:xfrm>
          <a:prstGeom prst="rect">
            <a:avLst/>
          </a:prstGeom>
          <a:noFill/>
        </p:spPr>
      </p:pic>
      <p:pic>
        <p:nvPicPr>
          <p:cNvPr id="13" name="Picture 4" descr="http://cliparts.co/cliparts/qcB/oKr/qcBoKreK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0196">
            <a:off x="6129686" y="413391"/>
            <a:ext cx="2553679" cy="2673824"/>
          </a:xfrm>
          <a:prstGeom prst="rect">
            <a:avLst/>
          </a:prstGeom>
          <a:noFill/>
        </p:spPr>
      </p:pic>
      <p:pic>
        <p:nvPicPr>
          <p:cNvPr id="8" name="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404664"/>
            <a:ext cx="2471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Фортепиано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skusstvu.ru/images/8583_girls_at_the_piano_03_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3240360" cy="4172488"/>
          </a:xfrm>
          <a:prstGeom prst="rect">
            <a:avLst/>
          </a:prstGeom>
          <a:noFill/>
        </p:spPr>
      </p:pic>
      <p:pic>
        <p:nvPicPr>
          <p:cNvPr id="18436" name="Picture 4" descr="http://i033.radikal.ru/0910/7d/c5c1803c4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2088232" cy="1902163"/>
          </a:xfrm>
          <a:prstGeom prst="rect">
            <a:avLst/>
          </a:prstGeom>
          <a:noFill/>
        </p:spPr>
      </p:pic>
      <p:pic>
        <p:nvPicPr>
          <p:cNvPr id="18440" name="Picture 8" descr="http://img.musicworld.bg/big/3/3/8/538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293096"/>
            <a:ext cx="2348260" cy="2348260"/>
          </a:xfrm>
          <a:prstGeom prst="rect">
            <a:avLst/>
          </a:prstGeom>
          <a:noFill/>
        </p:spPr>
      </p:pic>
      <p:pic>
        <p:nvPicPr>
          <p:cNvPr id="12" name="Picture 2" descr="C:\Users\gomaur\Desktop\Новая папка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00499">
            <a:off x="893007" y="3707965"/>
            <a:ext cx="1402481" cy="1981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Users\gomaur\Desktop\Новая папка\картинка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1247">
            <a:off x="6479025" y="734531"/>
            <a:ext cx="1949769" cy="700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пианино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508104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260648"/>
            <a:ext cx="560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Королева оркестра - скрипка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veselka.by/wp-content/uploads/2011/02/violin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3672408" cy="4824536"/>
          </a:xfrm>
          <a:prstGeom prst="rect">
            <a:avLst/>
          </a:prstGeom>
          <a:noFill/>
        </p:spPr>
      </p:pic>
      <p:pic>
        <p:nvPicPr>
          <p:cNvPr id="19464" name="Picture 8" descr="http://img0.liveinternet.ru/images/attach/c/7/97/485/97485854_violinplay2_13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2600325" cy="1466850"/>
          </a:xfrm>
          <a:prstGeom prst="rect">
            <a:avLst/>
          </a:prstGeom>
          <a:noFill/>
        </p:spPr>
      </p:pic>
      <p:pic>
        <p:nvPicPr>
          <p:cNvPr id="5" name="Паганини Капри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232248" cy="2978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016224" cy="268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95736" y="1484784"/>
            <a:ext cx="45412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Мир музыки теперь всегда с тобой</a:t>
            </a:r>
          </a:p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вместе потрудились не напрасно.</a:t>
            </a:r>
          </a:p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призывает: радуйся и пой -  </a:t>
            </a:r>
          </a:p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Мелодий много, все они прекрасны! 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32656"/>
            <a:ext cx="1008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lruna-Tumany-Avalona-skripka-fleyta-arfa(myzlo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932040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9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835696" y="1772816"/>
            <a:ext cx="59586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9900CC"/>
                </a:solidFill>
                <a:latin typeface="Monotype Corsiva" pitchFamily="66" charset="0"/>
              </a:rPr>
              <a:t>Спасибо за внимание!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07704" y="3429000"/>
            <a:ext cx="58592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Хорошего настроения!!! </a:t>
            </a:r>
            <a:endParaRPr lang="ru-RU" sz="4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олева И.Н. Шаблон (фон1) к урокам музы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Королева И.Н. Шаблон (фон3) к урокам музыки</Template>
  <TotalTime>1287</TotalTime>
  <Words>88</Words>
  <Application>Microsoft Office PowerPoint</Application>
  <PresentationFormat>Экран (4:3)</PresentationFormat>
  <Paragraphs>21</Paragraphs>
  <Slides>8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Королева И.Н. Шаблон (фон1) к урокам музыки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 </dc:title>
  <dc:creator>gomaur</dc:creator>
  <cp:lastModifiedBy>Алдынай</cp:lastModifiedBy>
  <cp:revision>72</cp:revision>
  <dcterms:created xsi:type="dcterms:W3CDTF">2014-11-12T13:17:39Z</dcterms:created>
  <dcterms:modified xsi:type="dcterms:W3CDTF">2020-04-13T15:55:18Z</dcterms:modified>
</cp:coreProperties>
</file>